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623"/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381000"/>
            <a:ext cx="8858312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3200" b="1" kern="1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NHẬN THỨC</a:t>
            </a:r>
            <a:endParaRPr lang="en-US" sz="3200" b="1" kern="1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KHÁM PHÁ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</a:t>
            </a:r>
            <a:endParaRPr lang="en-US" sz="28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   </a:t>
            </a: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Sự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đổi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màu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của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bắp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cải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tím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bazơ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275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23</cp:revision>
  <dcterms:created xsi:type="dcterms:W3CDTF">2016-12-20T13:39:57Z</dcterms:created>
  <dcterms:modified xsi:type="dcterms:W3CDTF">2020-06-22T02:35:49Z</dcterms:modified>
</cp:coreProperties>
</file>